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8" r:id="rId6"/>
    <p:sldId id="257" r:id="rId7"/>
    <p:sldId id="260" r:id="rId8"/>
    <p:sldId id="278" r:id="rId9"/>
    <p:sldId id="279" r:id="rId10"/>
    <p:sldId id="286" r:id="rId11"/>
    <p:sldId id="283" r:id="rId12"/>
    <p:sldId id="288" r:id="rId13"/>
    <p:sldId id="285" r:id="rId14"/>
    <p:sldId id="284" r:id="rId15"/>
    <p:sldId id="290" r:id="rId16"/>
    <p:sldId id="282" r:id="rId17"/>
    <p:sldId id="281" r:id="rId18"/>
    <p:sldId id="280" r:id="rId19"/>
    <p:sldId id="289" r:id="rId20"/>
    <p:sldId id="291" r:id="rId21"/>
    <p:sldId id="28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791F52-0C5D-4782-968D-2A3562C4DD65}" v="225" dt="2023-01-23T11:38:24.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6B791F52-0C5D-4782-968D-2A3562C4DD65}"/>
    <pc:docChg chg="undo custSel addSld delSld modSld sldOrd">
      <pc:chgData name="Ben Nienhuis" userId="2c6c04f1-77c7-44b5-a463-93386779ab63" providerId="ADAL" clId="{6B791F52-0C5D-4782-968D-2A3562C4DD65}" dt="2023-01-23T11:43:21.843" v="473" actId="1076"/>
      <pc:docMkLst>
        <pc:docMk/>
      </pc:docMkLst>
      <pc:sldChg chg="add del">
        <pc:chgData name="Ben Nienhuis" userId="2c6c04f1-77c7-44b5-a463-93386779ab63" providerId="ADAL" clId="{6B791F52-0C5D-4782-968D-2A3562C4DD65}" dt="2023-01-23T11:31:15.055" v="23" actId="47"/>
        <pc:sldMkLst>
          <pc:docMk/>
          <pc:sldMk cId="3324606441" sldId="256"/>
        </pc:sldMkLst>
      </pc:sldChg>
      <pc:sldChg chg="add">
        <pc:chgData name="Ben Nienhuis" userId="2c6c04f1-77c7-44b5-a463-93386779ab63" providerId="ADAL" clId="{6B791F52-0C5D-4782-968D-2A3562C4DD65}" dt="2023-01-23T11:31:30.750" v="28"/>
        <pc:sldMkLst>
          <pc:docMk/>
          <pc:sldMk cId="3022722061" sldId="257"/>
        </pc:sldMkLst>
      </pc:sldChg>
      <pc:sldChg chg="add del">
        <pc:chgData name="Ben Nienhuis" userId="2c6c04f1-77c7-44b5-a463-93386779ab63" providerId="ADAL" clId="{6B791F52-0C5D-4782-968D-2A3562C4DD65}" dt="2023-01-23T11:31:15.506" v="24" actId="47"/>
        <pc:sldMkLst>
          <pc:docMk/>
          <pc:sldMk cId="3237251347" sldId="258"/>
        </pc:sldMkLst>
      </pc:sldChg>
      <pc:sldChg chg="add del">
        <pc:chgData name="Ben Nienhuis" userId="2c6c04f1-77c7-44b5-a463-93386779ab63" providerId="ADAL" clId="{6B791F52-0C5D-4782-968D-2A3562C4DD65}" dt="2023-01-23T11:33:13.470" v="127" actId="47"/>
        <pc:sldMkLst>
          <pc:docMk/>
          <pc:sldMk cId="1650583079" sldId="259"/>
        </pc:sldMkLst>
      </pc:sldChg>
      <pc:sldChg chg="add">
        <pc:chgData name="Ben Nienhuis" userId="2c6c04f1-77c7-44b5-a463-93386779ab63" providerId="ADAL" clId="{6B791F52-0C5D-4782-968D-2A3562C4DD65}" dt="2023-01-23T11:31:30.750" v="28"/>
        <pc:sldMkLst>
          <pc:docMk/>
          <pc:sldMk cId="2604782937" sldId="260"/>
        </pc:sldMkLst>
      </pc:sldChg>
      <pc:sldChg chg="del">
        <pc:chgData name="Ben Nienhuis" userId="2c6c04f1-77c7-44b5-a463-93386779ab63" providerId="ADAL" clId="{6B791F52-0C5D-4782-968D-2A3562C4DD65}" dt="2023-01-23T11:31:11.434" v="2" actId="47"/>
        <pc:sldMkLst>
          <pc:docMk/>
          <pc:sldMk cId="128062328" sldId="261"/>
        </pc:sldMkLst>
      </pc:sldChg>
      <pc:sldChg chg="del">
        <pc:chgData name="Ben Nienhuis" userId="2c6c04f1-77c7-44b5-a463-93386779ab63" providerId="ADAL" clId="{6B791F52-0C5D-4782-968D-2A3562C4DD65}" dt="2023-01-23T11:31:11.476" v="3" actId="47"/>
        <pc:sldMkLst>
          <pc:docMk/>
          <pc:sldMk cId="2262251215" sldId="266"/>
        </pc:sldMkLst>
      </pc:sldChg>
      <pc:sldChg chg="add del">
        <pc:chgData name="Ben Nienhuis" userId="2c6c04f1-77c7-44b5-a463-93386779ab63" providerId="ADAL" clId="{6B791F52-0C5D-4782-968D-2A3562C4DD65}" dt="2023-01-23T11:31:25.819" v="27" actId="47"/>
        <pc:sldMkLst>
          <pc:docMk/>
          <pc:sldMk cId="2876071487" sldId="267"/>
        </pc:sldMkLst>
      </pc:sldChg>
      <pc:sldChg chg="del">
        <pc:chgData name="Ben Nienhuis" userId="2c6c04f1-77c7-44b5-a463-93386779ab63" providerId="ADAL" clId="{6B791F52-0C5D-4782-968D-2A3562C4DD65}" dt="2023-01-23T11:31:11.554" v="5" actId="47"/>
        <pc:sldMkLst>
          <pc:docMk/>
          <pc:sldMk cId="1215227609" sldId="268"/>
        </pc:sldMkLst>
      </pc:sldChg>
      <pc:sldChg chg="del">
        <pc:chgData name="Ben Nienhuis" userId="2c6c04f1-77c7-44b5-a463-93386779ab63" providerId="ADAL" clId="{6B791F52-0C5D-4782-968D-2A3562C4DD65}" dt="2023-01-23T11:31:11.630" v="6" actId="47"/>
        <pc:sldMkLst>
          <pc:docMk/>
          <pc:sldMk cId="2268608539" sldId="269"/>
        </pc:sldMkLst>
      </pc:sldChg>
      <pc:sldChg chg="del">
        <pc:chgData name="Ben Nienhuis" userId="2c6c04f1-77c7-44b5-a463-93386779ab63" providerId="ADAL" clId="{6B791F52-0C5D-4782-968D-2A3562C4DD65}" dt="2023-01-23T11:31:10.882" v="0" actId="47"/>
        <pc:sldMkLst>
          <pc:docMk/>
          <pc:sldMk cId="796679927" sldId="270"/>
        </pc:sldMkLst>
      </pc:sldChg>
      <pc:sldChg chg="del">
        <pc:chgData name="Ben Nienhuis" userId="2c6c04f1-77c7-44b5-a463-93386779ab63" providerId="ADAL" clId="{6B791F52-0C5D-4782-968D-2A3562C4DD65}" dt="2023-01-23T11:31:11.392" v="1" actId="47"/>
        <pc:sldMkLst>
          <pc:docMk/>
          <pc:sldMk cId="1667457596" sldId="271"/>
        </pc:sldMkLst>
      </pc:sldChg>
      <pc:sldChg chg="del">
        <pc:chgData name="Ben Nienhuis" userId="2c6c04f1-77c7-44b5-a463-93386779ab63" providerId="ADAL" clId="{6B791F52-0C5D-4782-968D-2A3562C4DD65}" dt="2023-01-23T11:31:11.531" v="4" actId="47"/>
        <pc:sldMkLst>
          <pc:docMk/>
          <pc:sldMk cId="2706516640" sldId="272"/>
        </pc:sldMkLst>
      </pc:sldChg>
      <pc:sldChg chg="del">
        <pc:chgData name="Ben Nienhuis" userId="2c6c04f1-77c7-44b5-a463-93386779ab63" providerId="ADAL" clId="{6B791F52-0C5D-4782-968D-2A3562C4DD65}" dt="2023-01-23T11:31:11.651" v="7" actId="47"/>
        <pc:sldMkLst>
          <pc:docMk/>
          <pc:sldMk cId="708859527" sldId="273"/>
        </pc:sldMkLst>
      </pc:sldChg>
      <pc:sldChg chg="del">
        <pc:chgData name="Ben Nienhuis" userId="2c6c04f1-77c7-44b5-a463-93386779ab63" providerId="ADAL" clId="{6B791F52-0C5D-4782-968D-2A3562C4DD65}" dt="2023-01-23T11:31:11.675" v="8" actId="47"/>
        <pc:sldMkLst>
          <pc:docMk/>
          <pc:sldMk cId="2746058579" sldId="274"/>
        </pc:sldMkLst>
      </pc:sldChg>
      <pc:sldChg chg="del">
        <pc:chgData name="Ben Nienhuis" userId="2c6c04f1-77c7-44b5-a463-93386779ab63" providerId="ADAL" clId="{6B791F52-0C5D-4782-968D-2A3562C4DD65}" dt="2023-01-23T11:31:11.721" v="9" actId="47"/>
        <pc:sldMkLst>
          <pc:docMk/>
          <pc:sldMk cId="1294000000" sldId="275"/>
        </pc:sldMkLst>
      </pc:sldChg>
      <pc:sldChg chg="del">
        <pc:chgData name="Ben Nienhuis" userId="2c6c04f1-77c7-44b5-a463-93386779ab63" providerId="ADAL" clId="{6B791F52-0C5D-4782-968D-2A3562C4DD65}" dt="2023-01-23T11:31:11.848" v="12" actId="47"/>
        <pc:sldMkLst>
          <pc:docMk/>
          <pc:sldMk cId="3260409352" sldId="276"/>
        </pc:sldMkLst>
      </pc:sldChg>
      <pc:sldChg chg="del">
        <pc:chgData name="Ben Nienhuis" userId="2c6c04f1-77c7-44b5-a463-93386779ab63" providerId="ADAL" clId="{6B791F52-0C5D-4782-968D-2A3562C4DD65}" dt="2023-01-23T11:31:11.883" v="13" actId="47"/>
        <pc:sldMkLst>
          <pc:docMk/>
          <pc:sldMk cId="2751531242" sldId="277"/>
        </pc:sldMkLst>
      </pc:sldChg>
      <pc:sldChg chg="modSp add mod">
        <pc:chgData name="Ben Nienhuis" userId="2c6c04f1-77c7-44b5-a463-93386779ab63" providerId="ADAL" clId="{6B791F52-0C5D-4782-968D-2A3562C4DD65}" dt="2023-01-23T11:41:20.387" v="462" actId="14100"/>
        <pc:sldMkLst>
          <pc:docMk/>
          <pc:sldMk cId="3505259923" sldId="278"/>
        </pc:sldMkLst>
        <pc:picChg chg="mod">
          <ac:chgData name="Ben Nienhuis" userId="2c6c04f1-77c7-44b5-a463-93386779ab63" providerId="ADAL" clId="{6B791F52-0C5D-4782-968D-2A3562C4DD65}" dt="2023-01-23T11:41:20.387" v="462" actId="14100"/>
          <ac:picMkLst>
            <pc:docMk/>
            <pc:sldMk cId="3505259923" sldId="278"/>
            <ac:picMk id="3" creationId="{00000000-0000-0000-0000-000000000000}"/>
          </ac:picMkLst>
        </pc:picChg>
      </pc:sldChg>
      <pc:sldChg chg="del">
        <pc:chgData name="Ben Nienhuis" userId="2c6c04f1-77c7-44b5-a463-93386779ab63" providerId="ADAL" clId="{6B791F52-0C5D-4782-968D-2A3562C4DD65}" dt="2023-01-23T11:31:11.934" v="14" actId="47"/>
        <pc:sldMkLst>
          <pc:docMk/>
          <pc:sldMk cId="4262353408" sldId="278"/>
        </pc:sldMkLst>
      </pc:sldChg>
      <pc:sldChg chg="del">
        <pc:chgData name="Ben Nienhuis" userId="2c6c04f1-77c7-44b5-a463-93386779ab63" providerId="ADAL" clId="{6B791F52-0C5D-4782-968D-2A3562C4DD65}" dt="2023-01-23T11:31:11.978" v="15" actId="47"/>
        <pc:sldMkLst>
          <pc:docMk/>
          <pc:sldMk cId="1172182744" sldId="279"/>
        </pc:sldMkLst>
      </pc:sldChg>
      <pc:sldChg chg="modSp add mod">
        <pc:chgData name="Ben Nienhuis" userId="2c6c04f1-77c7-44b5-a463-93386779ab63" providerId="ADAL" clId="{6B791F52-0C5D-4782-968D-2A3562C4DD65}" dt="2023-01-23T11:36:54.774" v="354" actId="313"/>
        <pc:sldMkLst>
          <pc:docMk/>
          <pc:sldMk cId="1667457596" sldId="279"/>
        </pc:sldMkLst>
        <pc:spChg chg="mod">
          <ac:chgData name="Ben Nienhuis" userId="2c6c04f1-77c7-44b5-a463-93386779ab63" providerId="ADAL" clId="{6B791F52-0C5D-4782-968D-2A3562C4DD65}" dt="2023-01-23T11:36:54.774" v="354" actId="313"/>
          <ac:spMkLst>
            <pc:docMk/>
            <pc:sldMk cId="1667457596" sldId="279"/>
            <ac:spMk id="3" creationId="{00000000-0000-0000-0000-000000000000}"/>
          </ac:spMkLst>
        </pc:spChg>
      </pc:sldChg>
      <pc:sldChg chg="del">
        <pc:chgData name="Ben Nienhuis" userId="2c6c04f1-77c7-44b5-a463-93386779ab63" providerId="ADAL" clId="{6B791F52-0C5D-4782-968D-2A3562C4DD65}" dt="2023-01-23T11:31:11.996" v="16" actId="47"/>
        <pc:sldMkLst>
          <pc:docMk/>
          <pc:sldMk cId="1749816124" sldId="280"/>
        </pc:sldMkLst>
      </pc:sldChg>
      <pc:sldChg chg="modSp add mod">
        <pc:chgData name="Ben Nienhuis" userId="2c6c04f1-77c7-44b5-a463-93386779ab63" providerId="ADAL" clId="{6B791F52-0C5D-4782-968D-2A3562C4DD65}" dt="2023-01-23T11:40:43.467" v="461" actId="1076"/>
        <pc:sldMkLst>
          <pc:docMk/>
          <pc:sldMk cId="3889296710" sldId="280"/>
        </pc:sldMkLst>
        <pc:spChg chg="mod">
          <ac:chgData name="Ben Nienhuis" userId="2c6c04f1-77c7-44b5-a463-93386779ab63" providerId="ADAL" clId="{6B791F52-0C5D-4782-968D-2A3562C4DD65}" dt="2023-01-23T11:31:30.972" v="37" actId="27636"/>
          <ac:spMkLst>
            <pc:docMk/>
            <pc:sldMk cId="3889296710" sldId="280"/>
            <ac:spMk id="2" creationId="{00000000-0000-0000-0000-000000000000}"/>
          </ac:spMkLst>
        </pc:spChg>
        <pc:spChg chg="mod">
          <ac:chgData name="Ben Nienhuis" userId="2c6c04f1-77c7-44b5-a463-93386779ab63" providerId="ADAL" clId="{6B791F52-0C5D-4782-968D-2A3562C4DD65}" dt="2023-01-23T11:31:30.979" v="38" actId="27636"/>
          <ac:spMkLst>
            <pc:docMk/>
            <pc:sldMk cId="3889296710" sldId="280"/>
            <ac:spMk id="3" creationId="{00000000-0000-0000-0000-000000000000}"/>
          </ac:spMkLst>
        </pc:spChg>
        <pc:picChg chg="mod">
          <ac:chgData name="Ben Nienhuis" userId="2c6c04f1-77c7-44b5-a463-93386779ab63" providerId="ADAL" clId="{6B791F52-0C5D-4782-968D-2A3562C4DD65}" dt="2023-01-23T11:40:43.467" v="461" actId="1076"/>
          <ac:picMkLst>
            <pc:docMk/>
            <pc:sldMk cId="3889296710" sldId="280"/>
            <ac:picMk id="4" creationId="{00000000-0000-0000-0000-000000000000}"/>
          </ac:picMkLst>
        </pc:picChg>
      </pc:sldChg>
      <pc:sldChg chg="del">
        <pc:chgData name="Ben Nienhuis" userId="2c6c04f1-77c7-44b5-a463-93386779ab63" providerId="ADAL" clId="{6B791F52-0C5D-4782-968D-2A3562C4DD65}" dt="2023-01-23T11:31:12.048" v="17" actId="47"/>
        <pc:sldMkLst>
          <pc:docMk/>
          <pc:sldMk cId="3505259923" sldId="281"/>
        </pc:sldMkLst>
      </pc:sldChg>
      <pc:sldChg chg="modSp add mod">
        <pc:chgData name="Ben Nienhuis" userId="2c6c04f1-77c7-44b5-a463-93386779ab63" providerId="ADAL" clId="{6B791F52-0C5D-4782-968D-2A3562C4DD65}" dt="2023-01-23T11:31:30.966" v="36" actId="27636"/>
        <pc:sldMkLst>
          <pc:docMk/>
          <pc:sldMk cId="3779941600" sldId="281"/>
        </pc:sldMkLst>
        <pc:spChg chg="mod">
          <ac:chgData name="Ben Nienhuis" userId="2c6c04f1-77c7-44b5-a463-93386779ab63" providerId="ADAL" clId="{6B791F52-0C5D-4782-968D-2A3562C4DD65}" dt="2023-01-23T11:31:30.966" v="36" actId="27636"/>
          <ac:spMkLst>
            <pc:docMk/>
            <pc:sldMk cId="3779941600" sldId="281"/>
            <ac:spMk id="2" creationId="{00000000-0000-0000-0000-000000000000}"/>
          </ac:spMkLst>
        </pc:spChg>
        <pc:spChg chg="mod">
          <ac:chgData name="Ben Nienhuis" userId="2c6c04f1-77c7-44b5-a463-93386779ab63" providerId="ADAL" clId="{6B791F52-0C5D-4782-968D-2A3562C4DD65}" dt="2023-01-23T11:31:30.964" v="35" actId="27636"/>
          <ac:spMkLst>
            <pc:docMk/>
            <pc:sldMk cId="3779941600" sldId="281"/>
            <ac:spMk id="3" creationId="{00000000-0000-0000-0000-000000000000}"/>
          </ac:spMkLst>
        </pc:spChg>
      </pc:sldChg>
      <pc:sldChg chg="del">
        <pc:chgData name="Ben Nienhuis" userId="2c6c04f1-77c7-44b5-a463-93386779ab63" providerId="ADAL" clId="{6B791F52-0C5D-4782-968D-2A3562C4DD65}" dt="2023-01-23T11:31:12.080" v="18" actId="47"/>
        <pc:sldMkLst>
          <pc:docMk/>
          <pc:sldMk cId="53727778" sldId="282"/>
        </pc:sldMkLst>
      </pc:sldChg>
      <pc:sldChg chg="modSp add mod">
        <pc:chgData name="Ben Nienhuis" userId="2c6c04f1-77c7-44b5-a463-93386779ab63" providerId="ADAL" clId="{6B791F52-0C5D-4782-968D-2A3562C4DD65}" dt="2023-01-23T11:31:30.951" v="34" actId="27636"/>
        <pc:sldMkLst>
          <pc:docMk/>
          <pc:sldMk cId="956960675" sldId="282"/>
        </pc:sldMkLst>
        <pc:spChg chg="mod">
          <ac:chgData name="Ben Nienhuis" userId="2c6c04f1-77c7-44b5-a463-93386779ab63" providerId="ADAL" clId="{6B791F52-0C5D-4782-968D-2A3562C4DD65}" dt="2023-01-23T11:31:30.951" v="34" actId="27636"/>
          <ac:spMkLst>
            <pc:docMk/>
            <pc:sldMk cId="956960675" sldId="282"/>
            <ac:spMk id="2" creationId="{00000000-0000-0000-0000-000000000000}"/>
          </ac:spMkLst>
        </pc:spChg>
        <pc:spChg chg="mod">
          <ac:chgData name="Ben Nienhuis" userId="2c6c04f1-77c7-44b5-a463-93386779ab63" providerId="ADAL" clId="{6B791F52-0C5D-4782-968D-2A3562C4DD65}" dt="2023-01-23T11:31:30.949" v="33" actId="27636"/>
          <ac:spMkLst>
            <pc:docMk/>
            <pc:sldMk cId="956960675" sldId="282"/>
            <ac:spMk id="3" creationId="{00000000-0000-0000-0000-000000000000}"/>
          </ac:spMkLst>
        </pc:spChg>
      </pc:sldChg>
      <pc:sldChg chg="add ord">
        <pc:chgData name="Ben Nienhuis" userId="2c6c04f1-77c7-44b5-a463-93386779ab63" providerId="ADAL" clId="{6B791F52-0C5D-4782-968D-2A3562C4DD65}" dt="2023-01-23T11:38:26.856" v="363"/>
        <pc:sldMkLst>
          <pc:docMk/>
          <pc:sldMk cId="2751219475" sldId="283"/>
        </pc:sldMkLst>
      </pc:sldChg>
      <pc:sldChg chg="del">
        <pc:chgData name="Ben Nienhuis" userId="2c6c04f1-77c7-44b5-a463-93386779ab63" providerId="ADAL" clId="{6B791F52-0C5D-4782-968D-2A3562C4DD65}" dt="2023-01-23T11:31:11.818" v="11" actId="47"/>
        <pc:sldMkLst>
          <pc:docMk/>
          <pc:sldMk cId="3379209394" sldId="283"/>
        </pc:sldMkLst>
      </pc:sldChg>
      <pc:sldChg chg="modSp add del mod">
        <pc:chgData name="Ben Nienhuis" userId="2c6c04f1-77c7-44b5-a463-93386779ab63" providerId="ADAL" clId="{6B791F52-0C5D-4782-968D-2A3562C4DD65}" dt="2023-01-23T11:38:15.344" v="360" actId="2696"/>
        <pc:sldMkLst>
          <pc:docMk/>
          <pc:sldMk cId="3720338039" sldId="283"/>
        </pc:sldMkLst>
        <pc:spChg chg="mod">
          <ac:chgData name="Ben Nienhuis" userId="2c6c04f1-77c7-44b5-a463-93386779ab63" providerId="ADAL" clId="{6B791F52-0C5D-4782-968D-2A3562C4DD65}" dt="2023-01-23T11:31:30.925" v="31" actId="27636"/>
          <ac:spMkLst>
            <pc:docMk/>
            <pc:sldMk cId="3720338039" sldId="283"/>
            <ac:spMk id="3" creationId="{00000000-0000-0000-0000-000000000000}"/>
          </ac:spMkLst>
        </pc:spChg>
        <pc:picChg chg="mod">
          <ac:chgData name="Ben Nienhuis" userId="2c6c04f1-77c7-44b5-a463-93386779ab63" providerId="ADAL" clId="{6B791F52-0C5D-4782-968D-2A3562C4DD65}" dt="2023-01-23T11:37:56.452" v="359" actId="14100"/>
          <ac:picMkLst>
            <pc:docMk/>
            <pc:sldMk cId="3720338039" sldId="283"/>
            <ac:picMk id="4" creationId="{00000000-0000-0000-0000-000000000000}"/>
          </ac:picMkLst>
        </pc:picChg>
      </pc:sldChg>
      <pc:sldChg chg="del">
        <pc:chgData name="Ben Nienhuis" userId="2c6c04f1-77c7-44b5-a463-93386779ab63" providerId="ADAL" clId="{6B791F52-0C5D-4782-968D-2A3562C4DD65}" dt="2023-01-23T11:31:11.753" v="10" actId="47"/>
        <pc:sldMkLst>
          <pc:docMk/>
          <pc:sldMk cId="646589508" sldId="284"/>
        </pc:sldMkLst>
      </pc:sldChg>
      <pc:sldChg chg="modSp add mod">
        <pc:chgData name="Ben Nienhuis" userId="2c6c04f1-77c7-44b5-a463-93386779ab63" providerId="ADAL" clId="{6B791F52-0C5D-4782-968D-2A3562C4DD65}" dt="2023-01-23T11:43:21.843" v="473" actId="1076"/>
        <pc:sldMkLst>
          <pc:docMk/>
          <pc:sldMk cId="1541685567" sldId="284"/>
        </pc:sldMkLst>
        <pc:spChg chg="mod">
          <ac:chgData name="Ben Nienhuis" userId="2c6c04f1-77c7-44b5-a463-93386779ab63" providerId="ADAL" clId="{6B791F52-0C5D-4782-968D-2A3562C4DD65}" dt="2023-01-23T11:42:17.988" v="463" actId="1076"/>
          <ac:spMkLst>
            <pc:docMk/>
            <pc:sldMk cId="1541685567" sldId="284"/>
            <ac:spMk id="3" creationId="{00000000-0000-0000-0000-000000000000}"/>
          </ac:spMkLst>
        </pc:spChg>
        <pc:picChg chg="mod">
          <ac:chgData name="Ben Nienhuis" userId="2c6c04f1-77c7-44b5-a463-93386779ab63" providerId="ADAL" clId="{6B791F52-0C5D-4782-968D-2A3562C4DD65}" dt="2023-01-23T11:42:27.428" v="466" actId="1076"/>
          <ac:picMkLst>
            <pc:docMk/>
            <pc:sldMk cId="1541685567" sldId="284"/>
            <ac:picMk id="4" creationId="{00000000-0000-0000-0000-000000000000}"/>
          </ac:picMkLst>
        </pc:picChg>
        <pc:picChg chg="mod">
          <ac:chgData name="Ben Nienhuis" userId="2c6c04f1-77c7-44b5-a463-93386779ab63" providerId="ADAL" clId="{6B791F52-0C5D-4782-968D-2A3562C4DD65}" dt="2023-01-23T11:43:21.843" v="473" actId="1076"/>
          <ac:picMkLst>
            <pc:docMk/>
            <pc:sldMk cId="1541685567" sldId="284"/>
            <ac:picMk id="5" creationId="{00000000-0000-0000-0000-000000000000}"/>
          </ac:picMkLst>
        </pc:picChg>
        <pc:picChg chg="mod">
          <ac:chgData name="Ben Nienhuis" userId="2c6c04f1-77c7-44b5-a463-93386779ab63" providerId="ADAL" clId="{6B791F52-0C5D-4782-968D-2A3562C4DD65}" dt="2023-01-23T11:43:15.314" v="472" actId="1076"/>
          <ac:picMkLst>
            <pc:docMk/>
            <pc:sldMk cId="1541685567" sldId="284"/>
            <ac:picMk id="6" creationId="{00000000-0000-0000-0000-000000000000}"/>
          </ac:picMkLst>
        </pc:picChg>
      </pc:sldChg>
      <pc:sldChg chg="modSp add mod">
        <pc:chgData name="Ben Nienhuis" userId="2c6c04f1-77c7-44b5-a463-93386779ab63" providerId="ADAL" clId="{6B791F52-0C5D-4782-968D-2A3562C4DD65}" dt="2023-01-23T11:37:33.899" v="358" actId="1076"/>
        <pc:sldMkLst>
          <pc:docMk/>
          <pc:sldMk cId="4137773549" sldId="285"/>
        </pc:sldMkLst>
        <pc:spChg chg="mod">
          <ac:chgData name="Ben Nienhuis" userId="2c6c04f1-77c7-44b5-a463-93386779ab63" providerId="ADAL" clId="{6B791F52-0C5D-4782-968D-2A3562C4DD65}" dt="2023-01-23T11:37:29.651" v="357" actId="1076"/>
          <ac:spMkLst>
            <pc:docMk/>
            <pc:sldMk cId="4137773549" sldId="285"/>
            <ac:spMk id="3" creationId="{00000000-0000-0000-0000-000000000000}"/>
          </ac:spMkLst>
        </pc:spChg>
        <pc:picChg chg="mod">
          <ac:chgData name="Ben Nienhuis" userId="2c6c04f1-77c7-44b5-a463-93386779ab63" providerId="ADAL" clId="{6B791F52-0C5D-4782-968D-2A3562C4DD65}" dt="2023-01-23T11:37:33.899" v="358" actId="1076"/>
          <ac:picMkLst>
            <pc:docMk/>
            <pc:sldMk cId="4137773549" sldId="285"/>
            <ac:picMk id="4" creationId="{00000000-0000-0000-0000-000000000000}"/>
          </ac:picMkLst>
        </pc:picChg>
      </pc:sldChg>
      <pc:sldChg chg="modSp add mod">
        <pc:chgData name="Ben Nienhuis" userId="2c6c04f1-77c7-44b5-a463-93386779ab63" providerId="ADAL" clId="{6B791F52-0C5D-4782-968D-2A3562C4DD65}" dt="2023-01-23T11:37:06.283" v="355" actId="14100"/>
        <pc:sldMkLst>
          <pc:docMk/>
          <pc:sldMk cId="3702535549" sldId="286"/>
        </pc:sldMkLst>
        <pc:spChg chg="mod">
          <ac:chgData name="Ben Nienhuis" userId="2c6c04f1-77c7-44b5-a463-93386779ab63" providerId="ADAL" clId="{6B791F52-0C5D-4782-968D-2A3562C4DD65}" dt="2023-01-23T11:31:30.881" v="29" actId="27636"/>
          <ac:spMkLst>
            <pc:docMk/>
            <pc:sldMk cId="3702535549" sldId="286"/>
            <ac:spMk id="3" creationId="{00000000-0000-0000-0000-000000000000}"/>
          </ac:spMkLst>
        </pc:spChg>
        <pc:picChg chg="mod">
          <ac:chgData name="Ben Nienhuis" userId="2c6c04f1-77c7-44b5-a463-93386779ab63" providerId="ADAL" clId="{6B791F52-0C5D-4782-968D-2A3562C4DD65}" dt="2023-01-23T11:37:06.283" v="355" actId="14100"/>
          <ac:picMkLst>
            <pc:docMk/>
            <pc:sldMk cId="3702535549" sldId="286"/>
            <ac:picMk id="4" creationId="{00000000-0000-0000-0000-000000000000}"/>
          </ac:picMkLst>
        </pc:picChg>
      </pc:sldChg>
      <pc:sldChg chg="modSp add mod">
        <pc:chgData name="Ben Nienhuis" userId="2c6c04f1-77c7-44b5-a463-93386779ab63" providerId="ADAL" clId="{6B791F52-0C5D-4782-968D-2A3562C4DD65}" dt="2023-01-23T11:40:32.730" v="460" actId="14100"/>
        <pc:sldMkLst>
          <pc:docMk/>
          <pc:sldMk cId="2532491773" sldId="287"/>
        </pc:sldMkLst>
        <pc:spChg chg="mod">
          <ac:chgData name="Ben Nienhuis" userId="2c6c04f1-77c7-44b5-a463-93386779ab63" providerId="ADAL" clId="{6B791F52-0C5D-4782-968D-2A3562C4DD65}" dt="2023-01-23T11:40:28.500" v="459" actId="27636"/>
          <ac:spMkLst>
            <pc:docMk/>
            <pc:sldMk cId="2532491773" sldId="287"/>
            <ac:spMk id="3" creationId="{00000000-0000-0000-0000-000000000000}"/>
          </ac:spMkLst>
        </pc:spChg>
        <pc:picChg chg="mod">
          <ac:chgData name="Ben Nienhuis" userId="2c6c04f1-77c7-44b5-a463-93386779ab63" providerId="ADAL" clId="{6B791F52-0C5D-4782-968D-2A3562C4DD65}" dt="2023-01-23T11:40:32.730" v="460" actId="14100"/>
          <ac:picMkLst>
            <pc:docMk/>
            <pc:sldMk cId="2532491773" sldId="287"/>
            <ac:picMk id="4" creationId="{00000000-0000-0000-0000-000000000000}"/>
          </ac:picMkLst>
        </pc:picChg>
      </pc:sldChg>
      <pc:sldChg chg="add ord">
        <pc:chgData name="Ben Nienhuis" userId="2c6c04f1-77c7-44b5-a463-93386779ab63" providerId="ADAL" clId="{6B791F52-0C5D-4782-968D-2A3562C4DD65}" dt="2023-01-23T11:38:26.856" v="363"/>
        <pc:sldMkLst>
          <pc:docMk/>
          <pc:sldMk cId="411787258" sldId="288"/>
        </pc:sldMkLst>
      </pc:sldChg>
      <pc:sldChg chg="add del">
        <pc:chgData name="Ben Nienhuis" userId="2c6c04f1-77c7-44b5-a463-93386779ab63" providerId="ADAL" clId="{6B791F52-0C5D-4782-968D-2A3562C4DD65}" dt="2023-01-23T11:38:15.344" v="360" actId="2696"/>
        <pc:sldMkLst>
          <pc:docMk/>
          <pc:sldMk cId="1451342568" sldId="288"/>
        </pc:sldMkLst>
      </pc:sldChg>
      <pc:sldChg chg="modSp add mod">
        <pc:chgData name="Ben Nienhuis" userId="2c6c04f1-77c7-44b5-a463-93386779ab63" providerId="ADAL" clId="{6B791F52-0C5D-4782-968D-2A3562C4DD65}" dt="2023-01-23T11:31:30.983" v="39" actId="27636"/>
        <pc:sldMkLst>
          <pc:docMk/>
          <pc:sldMk cId="3619455054" sldId="289"/>
        </pc:sldMkLst>
        <pc:spChg chg="mod">
          <ac:chgData name="Ben Nienhuis" userId="2c6c04f1-77c7-44b5-a463-93386779ab63" providerId="ADAL" clId="{6B791F52-0C5D-4782-968D-2A3562C4DD65}" dt="2023-01-23T11:31:30.983" v="39" actId="27636"/>
          <ac:spMkLst>
            <pc:docMk/>
            <pc:sldMk cId="3619455054" sldId="289"/>
            <ac:spMk id="2" creationId="{00000000-0000-0000-0000-000000000000}"/>
          </ac:spMkLst>
        </pc:spChg>
      </pc:sldChg>
      <pc:sldChg chg="modSp add mod">
        <pc:chgData name="Ben Nienhuis" userId="2c6c04f1-77c7-44b5-a463-93386779ab63" providerId="ADAL" clId="{6B791F52-0C5D-4782-968D-2A3562C4DD65}" dt="2023-01-23T11:31:30.937" v="32" actId="27636"/>
        <pc:sldMkLst>
          <pc:docMk/>
          <pc:sldMk cId="1890950560" sldId="290"/>
        </pc:sldMkLst>
        <pc:spChg chg="mod">
          <ac:chgData name="Ben Nienhuis" userId="2c6c04f1-77c7-44b5-a463-93386779ab63" providerId="ADAL" clId="{6B791F52-0C5D-4782-968D-2A3562C4DD65}" dt="2023-01-23T11:31:30.937" v="32" actId="27636"/>
          <ac:spMkLst>
            <pc:docMk/>
            <pc:sldMk cId="1890950560" sldId="290"/>
            <ac:spMk id="2" creationId="{00000000-0000-0000-0000-000000000000}"/>
          </ac:spMkLst>
        </pc:spChg>
      </pc:sldChg>
      <pc:sldChg chg="modSp add mod">
        <pc:chgData name="Ben Nienhuis" userId="2c6c04f1-77c7-44b5-a463-93386779ab63" providerId="ADAL" clId="{6B791F52-0C5D-4782-968D-2A3562C4DD65}" dt="2023-01-23T11:31:30.991" v="40" actId="27636"/>
        <pc:sldMkLst>
          <pc:docMk/>
          <pc:sldMk cId="2849245717" sldId="291"/>
        </pc:sldMkLst>
        <pc:spChg chg="mod">
          <ac:chgData name="Ben Nienhuis" userId="2c6c04f1-77c7-44b5-a463-93386779ab63" providerId="ADAL" clId="{6B791F52-0C5D-4782-968D-2A3562C4DD65}" dt="2023-01-23T11:31:30.991" v="40" actId="27636"/>
          <ac:spMkLst>
            <pc:docMk/>
            <pc:sldMk cId="2849245717" sldId="291"/>
            <ac:spMk id="2" creationId="{00000000-0000-0000-0000-000000000000}"/>
          </ac:spMkLst>
        </pc:spChg>
      </pc:sldChg>
      <pc:sldMasterChg chg="addSldLayout delSldLayout">
        <pc:chgData name="Ben Nienhuis" userId="2c6c04f1-77c7-44b5-a463-93386779ab63" providerId="ADAL" clId="{6B791F52-0C5D-4782-968D-2A3562C4DD65}" dt="2023-01-23T11:31:15.506" v="24" actId="47"/>
        <pc:sldMasterMkLst>
          <pc:docMk/>
          <pc:sldMasterMk cId="625692762" sldId="2147483648"/>
        </pc:sldMasterMkLst>
        <pc:sldLayoutChg chg="add del">
          <pc:chgData name="Ben Nienhuis" userId="2c6c04f1-77c7-44b5-a463-93386779ab63" providerId="ADAL" clId="{6B791F52-0C5D-4782-968D-2A3562C4DD65}" dt="2023-01-23T11:31:15.506" v="24" actId="47"/>
          <pc:sldLayoutMkLst>
            <pc:docMk/>
            <pc:sldMasterMk cId="625692762" sldId="2147483648"/>
            <pc:sldLayoutMk cId="131344958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13841-7D0E-4ED5-850C-4305C62235CD}"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346-A44A-4795-9EE5-1A420750B105}" type="slidenum">
              <a:rPr lang="nl-NL" smtClean="0"/>
              <a:t>‹nr.›</a:t>
            </a:fld>
            <a:endParaRPr lang="nl-NL"/>
          </a:p>
        </p:txBody>
      </p:sp>
    </p:spTree>
    <p:extLst>
      <p:ext uri="{BB962C8B-B14F-4D97-AF65-F5344CB8AC3E}">
        <p14:creationId xmlns:p14="http://schemas.microsoft.com/office/powerpoint/2010/main" val="6268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410794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387929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13</a:t>
            </a:fld>
            <a:endParaRPr lang="nl-NL"/>
          </a:p>
        </p:txBody>
      </p:sp>
    </p:spTree>
    <p:extLst>
      <p:ext uri="{BB962C8B-B14F-4D97-AF65-F5344CB8AC3E}">
        <p14:creationId xmlns:p14="http://schemas.microsoft.com/office/powerpoint/2010/main" val="3965198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14</a:t>
            </a:fld>
            <a:endParaRPr lang="nl-NL"/>
          </a:p>
        </p:txBody>
      </p:sp>
    </p:spTree>
    <p:extLst>
      <p:ext uri="{BB962C8B-B14F-4D97-AF65-F5344CB8AC3E}">
        <p14:creationId xmlns:p14="http://schemas.microsoft.com/office/powerpoint/2010/main" val="133578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15</a:t>
            </a:fld>
            <a:endParaRPr lang="nl-NL"/>
          </a:p>
        </p:txBody>
      </p:sp>
    </p:spTree>
    <p:extLst>
      <p:ext uri="{BB962C8B-B14F-4D97-AF65-F5344CB8AC3E}">
        <p14:creationId xmlns:p14="http://schemas.microsoft.com/office/powerpoint/2010/main" val="143074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16</a:t>
            </a:fld>
            <a:endParaRPr lang="nl-NL"/>
          </a:p>
        </p:txBody>
      </p:sp>
    </p:spTree>
    <p:extLst>
      <p:ext uri="{BB962C8B-B14F-4D97-AF65-F5344CB8AC3E}">
        <p14:creationId xmlns:p14="http://schemas.microsoft.com/office/powerpoint/2010/main" val="127701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17</a:t>
            </a:fld>
            <a:endParaRPr lang="nl-NL"/>
          </a:p>
        </p:txBody>
      </p:sp>
    </p:spTree>
    <p:extLst>
      <p:ext uri="{BB962C8B-B14F-4D97-AF65-F5344CB8AC3E}">
        <p14:creationId xmlns:p14="http://schemas.microsoft.com/office/powerpoint/2010/main" val="73625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18</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282239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387648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379668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158123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258850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68703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2439618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23-1-2023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31344958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Optimale ruimtebenutting</a:t>
            </a:r>
          </a:p>
        </p:txBody>
      </p:sp>
      <p:sp>
        <p:nvSpPr>
          <p:cNvPr id="3" name="Tijdelijke aanduiding voor inhoud 2"/>
          <p:cNvSpPr>
            <a:spLocks noGrp="1"/>
          </p:cNvSpPr>
          <p:nvPr>
            <p:ph idx="1"/>
          </p:nvPr>
        </p:nvSpPr>
        <p:spPr>
          <a:xfrm>
            <a:off x="2469675" y="1744922"/>
            <a:ext cx="6835591" cy="3582452"/>
          </a:xfrm>
        </p:spPr>
        <p:txBody>
          <a:bodyPr>
            <a:normAutofit fontScale="92500" lnSpcReduction="10000"/>
          </a:bodyPr>
          <a:lstStyle/>
          <a:p>
            <a:pPr marL="0" indent="0">
              <a:buNone/>
            </a:pPr>
            <a:r>
              <a:rPr lang="nl-NL" dirty="0"/>
              <a:t>Deze handelswijze, het op korte termijn plannen, kost geld en heeft dus niet de voorkeur. Een planmatige bedrijfsvoering op langere termijn is dus noodzakelijk.</a:t>
            </a:r>
            <a:endParaRPr lang="nl-NL" sz="2400" dirty="0"/>
          </a:p>
          <a:p>
            <a:pPr marL="0" indent="0">
              <a:buNone/>
            </a:pPr>
            <a:r>
              <a:rPr lang="nl-NL" dirty="0"/>
              <a:t>Belangrijke vragen bij deze vorm van planning:</a:t>
            </a:r>
            <a:endParaRPr lang="nl-NL" sz="2400" dirty="0"/>
          </a:p>
          <a:p>
            <a:pPr lvl="3"/>
            <a:r>
              <a:rPr lang="nl-NL" dirty="0"/>
              <a:t>Is er sprake van een redelijke arbeidsverdeling op het bedrijf?</a:t>
            </a:r>
            <a:endParaRPr lang="nl-NL" sz="2000" dirty="0"/>
          </a:p>
          <a:p>
            <a:pPr lvl="3"/>
            <a:r>
              <a:rPr lang="nl-NL" dirty="0"/>
              <a:t>Waar staan de kortdurende teelten en waar de langdurige teelten?</a:t>
            </a:r>
            <a:endParaRPr lang="nl-NL" sz="2000" dirty="0"/>
          </a:p>
          <a:p>
            <a:pPr lvl="3"/>
            <a:r>
              <a:rPr lang="nl-NL" dirty="0"/>
              <a:t>Staan de gewassen die onder een zelfde bestrijdingsschema of een zelfde bemesting bij elkaar?</a:t>
            </a:r>
            <a:endParaRPr lang="nl-NL" sz="2000" dirty="0"/>
          </a:p>
          <a:p>
            <a:pPr lvl="3"/>
            <a:r>
              <a:rPr lang="nl-NL" dirty="0"/>
              <a:t>Past de planning op de verschillende groepen van het watergeefsysteem?</a:t>
            </a:r>
            <a:endParaRPr lang="nl-NL" sz="2000" dirty="0"/>
          </a:p>
          <a:p>
            <a:pPr marL="0" indent="0">
              <a:buNone/>
            </a:pPr>
            <a:endParaRPr lang="nl-NL" dirty="0"/>
          </a:p>
        </p:txBody>
      </p:sp>
      <p:pic>
        <p:nvPicPr>
          <p:cNvPr id="4" name="Afbeelding 3"/>
          <p:cNvPicPr>
            <a:picLocks noChangeAspect="1"/>
          </p:cNvPicPr>
          <p:nvPr/>
        </p:nvPicPr>
        <p:blipFill>
          <a:blip r:embed="rId3"/>
          <a:stretch>
            <a:fillRect/>
          </a:stretch>
        </p:blipFill>
        <p:spPr>
          <a:xfrm>
            <a:off x="3781147" y="5327374"/>
            <a:ext cx="5115216" cy="1530626"/>
          </a:xfrm>
          <a:prstGeom prst="rect">
            <a:avLst/>
          </a:prstGeom>
        </p:spPr>
      </p:pic>
    </p:spTree>
    <p:extLst>
      <p:ext uri="{BB962C8B-B14F-4D97-AF65-F5344CB8AC3E}">
        <p14:creationId xmlns:p14="http://schemas.microsoft.com/office/powerpoint/2010/main" val="41377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Het begrip weekm2 </a:t>
            </a:r>
          </a:p>
        </p:txBody>
      </p:sp>
      <p:sp>
        <p:nvSpPr>
          <p:cNvPr id="3" name="Tijdelijke aanduiding voor inhoud 2"/>
          <p:cNvSpPr>
            <a:spLocks noGrp="1"/>
          </p:cNvSpPr>
          <p:nvPr>
            <p:ph idx="1"/>
          </p:nvPr>
        </p:nvSpPr>
        <p:spPr>
          <a:xfrm>
            <a:off x="389084" y="4025591"/>
            <a:ext cx="6835591" cy="2194905"/>
          </a:xfrm>
        </p:spPr>
        <p:txBody>
          <a:bodyPr/>
          <a:lstStyle/>
          <a:p>
            <a:r>
              <a:rPr lang="nl-NL" dirty="0"/>
              <a:t>Het totaal benodigd teeltoppervlak voor 1000 af te leveren begoniaplanten is:</a:t>
            </a:r>
          </a:p>
          <a:p>
            <a:r>
              <a:rPr lang="nl-NL" dirty="0"/>
              <a:t>Fase 1		1.030/55=		19 m2</a:t>
            </a:r>
          </a:p>
          <a:p>
            <a:r>
              <a:rPr lang="nl-NL" dirty="0"/>
              <a:t>Fase 2		1.020/30=		34 m2</a:t>
            </a:r>
          </a:p>
          <a:p>
            <a:r>
              <a:rPr lang="nl-NL" dirty="0"/>
              <a:t>Fase 3		1.000/18=		56 m2</a:t>
            </a:r>
          </a:p>
          <a:p>
            <a:pPr marL="0" indent="0">
              <a:buNone/>
            </a:pPr>
            <a:endParaRPr lang="nl-NL" dirty="0"/>
          </a:p>
        </p:txBody>
      </p:sp>
      <p:pic>
        <p:nvPicPr>
          <p:cNvPr id="4" name="Afbeelding 3"/>
          <p:cNvPicPr>
            <a:picLocks noChangeAspect="1"/>
          </p:cNvPicPr>
          <p:nvPr/>
        </p:nvPicPr>
        <p:blipFill>
          <a:blip r:embed="rId3"/>
          <a:stretch>
            <a:fillRect/>
          </a:stretch>
        </p:blipFill>
        <p:spPr>
          <a:xfrm>
            <a:off x="561363" y="1980613"/>
            <a:ext cx="6835591" cy="1703592"/>
          </a:xfrm>
          <a:prstGeom prst="rect">
            <a:avLst/>
          </a:prstGeom>
        </p:spPr>
      </p:pic>
      <p:pic>
        <p:nvPicPr>
          <p:cNvPr id="5" name="Afbeelding 4"/>
          <p:cNvPicPr>
            <a:picLocks noChangeAspect="1"/>
          </p:cNvPicPr>
          <p:nvPr/>
        </p:nvPicPr>
        <p:blipFill>
          <a:blip r:embed="rId4"/>
          <a:stretch>
            <a:fillRect/>
          </a:stretch>
        </p:blipFill>
        <p:spPr>
          <a:xfrm>
            <a:off x="7729941" y="2502420"/>
            <a:ext cx="4009999" cy="3869649"/>
          </a:xfrm>
          <a:prstGeom prst="rect">
            <a:avLst/>
          </a:prstGeom>
        </p:spPr>
      </p:pic>
      <p:pic>
        <p:nvPicPr>
          <p:cNvPr id="6" name="Afbeelding 5"/>
          <p:cNvPicPr>
            <a:picLocks noChangeAspect="1"/>
          </p:cNvPicPr>
          <p:nvPr/>
        </p:nvPicPr>
        <p:blipFill>
          <a:blip r:embed="rId5"/>
          <a:stretch>
            <a:fillRect/>
          </a:stretch>
        </p:blipFill>
        <p:spPr>
          <a:xfrm>
            <a:off x="7768015" y="677681"/>
            <a:ext cx="3971925" cy="1743075"/>
          </a:xfrm>
          <a:prstGeom prst="rect">
            <a:avLst/>
          </a:prstGeom>
        </p:spPr>
      </p:pic>
    </p:spTree>
    <p:extLst>
      <p:ext uri="{BB962C8B-B14F-4D97-AF65-F5344CB8AC3E}">
        <p14:creationId xmlns:p14="http://schemas.microsoft.com/office/powerpoint/2010/main" val="15416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a:t>MAXIMAAL AANTAL PLANTEN</a:t>
            </a:r>
          </a:p>
        </p:txBody>
      </p:sp>
      <p:pic>
        <p:nvPicPr>
          <p:cNvPr id="6" name="Tijdelijke aanduiding voor inhoud 5">
            <a:extLst>
              <a:ext uri="{FF2B5EF4-FFF2-40B4-BE49-F238E27FC236}">
                <a16:creationId xmlns:a16="http://schemas.microsoft.com/office/drawing/2014/main" id="{B7015C15-A3CF-4E39-AC35-D67F5496D795}"/>
              </a:ext>
            </a:extLst>
          </p:cNvPr>
          <p:cNvPicPr>
            <a:picLocks noGrp="1" noChangeAspect="1"/>
          </p:cNvPicPr>
          <p:nvPr>
            <p:ph idx="1"/>
          </p:nvPr>
        </p:nvPicPr>
        <p:blipFill>
          <a:blip r:embed="rId3"/>
          <a:stretch>
            <a:fillRect/>
          </a:stretch>
        </p:blipFill>
        <p:spPr>
          <a:xfrm>
            <a:off x="2596175" y="2186365"/>
            <a:ext cx="6999649" cy="4515579"/>
          </a:xfrm>
          <a:prstGeom prst="rect">
            <a:avLst/>
          </a:prstGeom>
        </p:spPr>
      </p:pic>
    </p:spTree>
    <p:extLst>
      <p:ext uri="{BB962C8B-B14F-4D97-AF65-F5344CB8AC3E}">
        <p14:creationId xmlns:p14="http://schemas.microsoft.com/office/powerpoint/2010/main" val="189095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a:t>Organisatorische ruimtebenutting</a:t>
            </a:r>
          </a:p>
        </p:txBody>
      </p:sp>
      <p:sp>
        <p:nvSpPr>
          <p:cNvPr id="3" name="Tijdelijke aanduiding voor inhoud 2"/>
          <p:cNvSpPr>
            <a:spLocks noGrp="1"/>
          </p:cNvSpPr>
          <p:nvPr>
            <p:ph idx="1"/>
          </p:nvPr>
        </p:nvSpPr>
        <p:spPr>
          <a:xfrm>
            <a:off x="2231136" y="2638044"/>
            <a:ext cx="6835591" cy="3582452"/>
          </a:xfrm>
        </p:spPr>
        <p:txBody>
          <a:bodyPr>
            <a:normAutofit fontScale="92500" lnSpcReduction="10000"/>
          </a:bodyPr>
          <a:lstStyle/>
          <a:p>
            <a:pPr marL="0" indent="0">
              <a:buNone/>
            </a:pPr>
            <a:r>
              <a:rPr lang="nl-NL" dirty="0"/>
              <a:t>Om dit begrip te verduidelijken kijken we naar ons voorbeeldbedrijf. Stel dat we in een keer een teelt willen uitvoeren. We kunnen dan maximaal (7.192 netto m2 teeltoppervlak x 18 planten per m2 op eindafstand =) 129.456 planten telen. Bij een totale teeltduur van 12 weken hebben we voor deze teelt (12x7.192=) 86.304 weekm2 beschikbaar. </a:t>
            </a:r>
          </a:p>
          <a:p>
            <a:pPr marL="0" indent="0">
              <a:buNone/>
            </a:pPr>
            <a:r>
              <a:rPr lang="nl-NL" dirty="0"/>
              <a:t>In de eerste teeltfase staan de planten tegen elkaar. De ruimte die we daarvoor nodig hebben is (129.456/55=) 2.351 m2, ofwel (4x2.354=) 9.416 weekm2.</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623386" y="4429270"/>
            <a:ext cx="2066925" cy="2209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696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a:t>Organisatorische ruimtebenutting</a:t>
            </a:r>
          </a:p>
        </p:txBody>
      </p:sp>
      <p:sp>
        <p:nvSpPr>
          <p:cNvPr id="3" name="Tijdelijke aanduiding voor inhoud 2"/>
          <p:cNvSpPr>
            <a:spLocks noGrp="1"/>
          </p:cNvSpPr>
          <p:nvPr>
            <p:ph idx="1"/>
          </p:nvPr>
        </p:nvSpPr>
        <p:spPr>
          <a:xfrm>
            <a:off x="2231136" y="2638044"/>
            <a:ext cx="6835591" cy="3582452"/>
          </a:xfrm>
        </p:spPr>
        <p:txBody>
          <a:bodyPr>
            <a:normAutofit fontScale="92500"/>
          </a:bodyPr>
          <a:lstStyle/>
          <a:p>
            <a:pPr marL="0" indent="0">
              <a:buNone/>
            </a:pPr>
            <a:r>
              <a:rPr lang="nl-NL" dirty="0"/>
              <a:t>Dit betekent dat we (86.304-9.416=) 76.888 weekm2 niet hebben benut. Dit noemen we de ‘leegloop’ binnen het bedrijf. </a:t>
            </a:r>
          </a:p>
          <a:p>
            <a:pPr marL="0" indent="0">
              <a:buNone/>
            </a:pPr>
            <a:r>
              <a:rPr lang="nl-NL" dirty="0"/>
              <a:t>De organisatorische ruimtebenutting is de gebruikte ruimte gedeeld door de beschikbare ruimte (x100%). In de eerste teeltfase was de organisatorische ruimtebenutting dus (9.416/86.304x100%=) 10,9%.</a:t>
            </a:r>
          </a:p>
          <a:p>
            <a:pPr marL="0" indent="0">
              <a:buNone/>
            </a:pPr>
            <a:r>
              <a:rPr lang="nl-NL" dirty="0"/>
              <a:t>De leegloop (= de niet gebruikte ruimte gedeeld door de beschikbare ruimte) was in deze fase (76.888/86.304=) 89,1%.</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8842917" y="4552900"/>
            <a:ext cx="2805085" cy="1925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99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a:t>Organisatorische ruimtebenutting</a:t>
            </a:r>
          </a:p>
        </p:txBody>
      </p:sp>
      <p:sp>
        <p:nvSpPr>
          <p:cNvPr id="3" name="Tijdelijke aanduiding voor inhoud 2"/>
          <p:cNvSpPr>
            <a:spLocks noGrp="1"/>
          </p:cNvSpPr>
          <p:nvPr>
            <p:ph idx="1"/>
          </p:nvPr>
        </p:nvSpPr>
        <p:spPr>
          <a:xfrm>
            <a:off x="2231136" y="2638044"/>
            <a:ext cx="6835591" cy="3582452"/>
          </a:xfrm>
        </p:spPr>
        <p:txBody>
          <a:bodyPr>
            <a:normAutofit lnSpcReduction="10000"/>
          </a:bodyPr>
          <a:lstStyle/>
          <a:p>
            <a:pPr marL="0" indent="0">
              <a:buNone/>
            </a:pPr>
            <a:r>
              <a:rPr lang="nl-NL" dirty="0"/>
              <a:t>De gemiddelde ruimtebenutting is een belangrijk gegeven voor de kweker. Hoe hoger dit percentage is, hoe beter hij zijn tabletten benut. In de praktijk komen we meestal niet verder dan 90%. Dat wil zeggen, dat als je 10% van de totaal beschikbare ruimte niet gebruikt. </a:t>
            </a:r>
          </a:p>
          <a:p>
            <a:pPr marL="0" indent="0">
              <a:buNone/>
            </a:pPr>
            <a:r>
              <a:rPr lang="nl-NL" dirty="0"/>
              <a:t>We berekenen de gemiddelde organisatorische ruimtebenutting door de totaal gebruikte ruimte op jaarbasis te delen door de aantal beschikbare ruimte op jaarbasis.</a:t>
            </a:r>
          </a:p>
          <a:p>
            <a:pPr marL="0" indent="0">
              <a:buNone/>
            </a:pPr>
            <a:endParaRPr lang="nl-NL" dirty="0"/>
          </a:p>
        </p:txBody>
      </p:sp>
      <p:pic>
        <p:nvPicPr>
          <p:cNvPr id="4" name="Afbeelding 3"/>
          <p:cNvPicPr>
            <a:picLocks noChangeAspect="1"/>
          </p:cNvPicPr>
          <p:nvPr/>
        </p:nvPicPr>
        <p:blipFill>
          <a:blip r:embed="rId3"/>
          <a:stretch>
            <a:fillRect/>
          </a:stretch>
        </p:blipFill>
        <p:spPr>
          <a:xfrm>
            <a:off x="9553578" y="4714422"/>
            <a:ext cx="2261812" cy="17131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892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a:t>Organisatorische ruimtebenutting</a:t>
            </a:r>
          </a:p>
        </p:txBody>
      </p:sp>
      <p:pic>
        <p:nvPicPr>
          <p:cNvPr id="7" name="Tijdelijke aanduiding voor inhoud 6">
            <a:extLst>
              <a:ext uri="{FF2B5EF4-FFF2-40B4-BE49-F238E27FC236}">
                <a16:creationId xmlns:a16="http://schemas.microsoft.com/office/drawing/2014/main" id="{613E5D84-BFE4-4A16-B4C9-5EBDC5A5BCC1}"/>
              </a:ext>
            </a:extLst>
          </p:cNvPr>
          <p:cNvPicPr>
            <a:picLocks noGrp="1" noChangeAspect="1"/>
          </p:cNvPicPr>
          <p:nvPr>
            <p:ph idx="1"/>
          </p:nvPr>
        </p:nvPicPr>
        <p:blipFill>
          <a:blip r:embed="rId3"/>
          <a:stretch>
            <a:fillRect/>
          </a:stretch>
        </p:blipFill>
        <p:spPr>
          <a:xfrm>
            <a:off x="3080824" y="2144467"/>
            <a:ext cx="6358597" cy="4312514"/>
          </a:xfrm>
          <a:prstGeom prst="rect">
            <a:avLst/>
          </a:prstGeom>
        </p:spPr>
      </p:pic>
    </p:spTree>
    <p:extLst>
      <p:ext uri="{BB962C8B-B14F-4D97-AF65-F5344CB8AC3E}">
        <p14:creationId xmlns:p14="http://schemas.microsoft.com/office/powerpoint/2010/main" val="361945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normAutofit fontScale="90000"/>
          </a:bodyPr>
          <a:lstStyle/>
          <a:p>
            <a:r>
              <a:rPr lang="nl-NL" dirty="0"/>
              <a:t>Organisatorische ruimtebenutting</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We hoeven bij de teeltplanning niet te streven naar het volledig wegwerken van de verschillen in ruimtebehoefte. Er zijn vele storende factoren, die de werkelijke situatie kunnen laten afwijken van de planning. Dit kan bijvoorbeeld door:</a:t>
            </a:r>
          </a:p>
          <a:p>
            <a:r>
              <a:rPr lang="nl-NL" dirty="0"/>
              <a:t>Uitval door plantenziekte</a:t>
            </a:r>
          </a:p>
          <a:p>
            <a:r>
              <a:rPr lang="nl-NL" dirty="0"/>
              <a:t>Planten zijn trager of sneller gegroeid</a:t>
            </a:r>
          </a:p>
          <a:p>
            <a:r>
              <a:rPr lang="nl-NL" dirty="0"/>
              <a:t>Te weinig arbeidskrachten beschikbaar om wijder te zetten</a:t>
            </a:r>
          </a:p>
          <a:p>
            <a:endParaRPr lang="nl-NL" dirty="0"/>
          </a:p>
        </p:txBody>
      </p:sp>
      <p:pic>
        <p:nvPicPr>
          <p:cNvPr id="4" name="Afbeelding 3"/>
          <p:cNvPicPr>
            <a:picLocks noChangeAspect="1"/>
          </p:cNvPicPr>
          <p:nvPr/>
        </p:nvPicPr>
        <p:blipFill>
          <a:blip r:embed="rId3"/>
          <a:stretch>
            <a:fillRect/>
          </a:stretch>
        </p:blipFill>
        <p:spPr>
          <a:xfrm>
            <a:off x="8860108" y="4841603"/>
            <a:ext cx="2857500" cy="1590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92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Opdracht</a:t>
            </a:r>
          </a:p>
        </p:txBody>
      </p:sp>
      <p:sp>
        <p:nvSpPr>
          <p:cNvPr id="3" name="Tijdelijke aanduiding voor inhoud 2"/>
          <p:cNvSpPr>
            <a:spLocks noGrp="1"/>
          </p:cNvSpPr>
          <p:nvPr>
            <p:ph idx="1"/>
          </p:nvPr>
        </p:nvSpPr>
        <p:spPr>
          <a:xfrm>
            <a:off x="1687797" y="1803157"/>
            <a:ext cx="7729728" cy="4398860"/>
          </a:xfrm>
        </p:spPr>
        <p:txBody>
          <a:bodyPr>
            <a:normAutofit lnSpcReduction="10000"/>
          </a:bodyPr>
          <a:lstStyle/>
          <a:p>
            <a:r>
              <a:rPr lang="nl-NL" sz="2600" dirty="0"/>
              <a:t>In deze opdracht ga je voor de afdeling die je in opdracht 1 en 2 hebt besproken de optimale ruimtebenutting uitrekenen. </a:t>
            </a:r>
          </a:p>
          <a:p>
            <a:r>
              <a:rPr lang="nl-NL" sz="2600" dirty="0"/>
              <a:t>Je laat, doormiddel van een berekening, zien wat de technische- en organisatorische ruimtebenutting is van je afdeling. Je geeft aan of hier nog verbeteringen zijn aan te brengen en zo ja, hoe je deze zou aanpakken.</a:t>
            </a:r>
          </a:p>
          <a:p>
            <a:r>
              <a:rPr lang="nl-NL" sz="2600" dirty="0"/>
              <a:t>Je kunt hiervoor ook gebruikmaken van de Excel sheets uit het verzamelarangement.</a:t>
            </a:r>
          </a:p>
          <a:p>
            <a:r>
              <a:rPr lang="nl-NL" sz="2600" dirty="0"/>
              <a:t>Let op snijbloemen en vruchtgroenten doen alleen de technische ruimtebenutting.</a:t>
            </a:r>
          </a:p>
          <a:p>
            <a:pPr marL="0" indent="0">
              <a:buNone/>
            </a:pPr>
            <a:endParaRPr lang="nl-NL" dirty="0"/>
          </a:p>
        </p:txBody>
      </p:sp>
      <p:pic>
        <p:nvPicPr>
          <p:cNvPr id="4" name="Afbeelding 3"/>
          <p:cNvPicPr>
            <a:picLocks noChangeAspect="1"/>
          </p:cNvPicPr>
          <p:nvPr/>
        </p:nvPicPr>
        <p:blipFill>
          <a:blip r:embed="rId3"/>
          <a:stretch>
            <a:fillRect/>
          </a:stretch>
        </p:blipFill>
        <p:spPr>
          <a:xfrm>
            <a:off x="9630540" y="5075582"/>
            <a:ext cx="2159282" cy="1482707"/>
          </a:xfrm>
          <a:prstGeom prst="rect">
            <a:avLst/>
          </a:prstGeom>
        </p:spPr>
      </p:pic>
    </p:spTree>
    <p:extLst>
      <p:ext uri="{BB962C8B-B14F-4D97-AF65-F5344CB8AC3E}">
        <p14:creationId xmlns:p14="http://schemas.microsoft.com/office/powerpoint/2010/main" val="253249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Teelttechnisch</a:t>
            </a:r>
            <a:r>
              <a:rPr lang="nl-NL" dirty="0"/>
              <a:t> management</a:t>
            </a:r>
          </a:p>
        </p:txBody>
      </p:sp>
      <p:sp>
        <p:nvSpPr>
          <p:cNvPr id="3" name="Ondertitel 2"/>
          <p:cNvSpPr>
            <a:spLocks noGrp="1"/>
          </p:cNvSpPr>
          <p:nvPr>
            <p:ph type="subTitle" idx="1"/>
          </p:nvPr>
        </p:nvSpPr>
        <p:spPr/>
        <p:txBody>
          <a:bodyPr/>
          <a:lstStyle/>
          <a:p>
            <a:r>
              <a:rPr lang="nl-NL" dirty="0"/>
              <a:t>Optimaliseren teeltplanning</a:t>
            </a:r>
          </a:p>
        </p:txBody>
      </p:sp>
    </p:spTree>
    <p:extLst>
      <p:ext uri="{BB962C8B-B14F-4D97-AF65-F5344CB8AC3E}">
        <p14:creationId xmlns:p14="http://schemas.microsoft.com/office/powerpoint/2010/main" val="323725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b="1" dirty="0"/>
              <a:t>Les 3: Planning en ruimte</a:t>
            </a:r>
          </a:p>
          <a:p>
            <a:r>
              <a:rPr lang="nl-NL"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30227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a:t>
            </a:r>
          </a:p>
        </p:txBody>
      </p:sp>
      <p:sp>
        <p:nvSpPr>
          <p:cNvPr id="3" name="Tijdelijke aanduiding voor inhoud 2"/>
          <p:cNvSpPr>
            <a:spLocks noGrp="1"/>
          </p:cNvSpPr>
          <p:nvPr>
            <p:ph idx="1"/>
          </p:nvPr>
        </p:nvSpPr>
        <p:spPr/>
        <p:txBody>
          <a:bodyPr/>
          <a:lstStyle/>
          <a:p>
            <a:r>
              <a:rPr lang="nl-NL" dirty="0"/>
              <a:t>Wat hebben we vorige weken gedaan?</a:t>
            </a:r>
          </a:p>
          <a:p>
            <a:r>
              <a:rPr lang="nl-NL" dirty="0"/>
              <a:t>Voorbeeldbedrijf met plattegrond en vooraanzicht</a:t>
            </a:r>
          </a:p>
          <a:p>
            <a:r>
              <a:rPr lang="nl-NL" dirty="0"/>
              <a:t>Planning en teelt</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162" y="3648413"/>
            <a:ext cx="4233094" cy="2993276"/>
          </a:xfrm>
          <a:prstGeom prst="rect">
            <a:avLst/>
          </a:prstGeom>
          <a:effectLst>
            <a:softEdge rad="431800"/>
          </a:effectLst>
        </p:spPr>
      </p:pic>
    </p:spTree>
    <p:extLst>
      <p:ext uri="{BB962C8B-B14F-4D97-AF65-F5344CB8AC3E}">
        <p14:creationId xmlns:p14="http://schemas.microsoft.com/office/powerpoint/2010/main" val="260478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a:t>
            </a:r>
          </a:p>
        </p:txBody>
      </p:sp>
      <p:sp>
        <p:nvSpPr>
          <p:cNvPr id="6" name="Tijdelijke aanduiding voor inhoud 2"/>
          <p:cNvSpPr>
            <a:spLocks noGrp="1"/>
          </p:cNvSpPr>
          <p:nvPr>
            <p:ph idx="1"/>
          </p:nvPr>
        </p:nvSpPr>
        <p:spPr>
          <a:xfrm>
            <a:off x="2231135" y="2638044"/>
            <a:ext cx="8948141" cy="3221982"/>
          </a:xfrm>
        </p:spPr>
        <p:txBody>
          <a:bodyPr>
            <a:normAutofit/>
          </a:bodyPr>
          <a:lstStyle/>
          <a:p>
            <a:pPr marL="0" indent="0">
              <a:buNone/>
            </a:pPr>
            <a:endParaRPr lang="nl-NL" dirty="0"/>
          </a:p>
          <a:p>
            <a:endParaRPr lang="nl-NL" dirty="0"/>
          </a:p>
        </p:txBody>
      </p:sp>
      <p:pic>
        <p:nvPicPr>
          <p:cNvPr id="3" name="Afbeelding 2"/>
          <p:cNvPicPr>
            <a:picLocks noChangeAspect="1"/>
          </p:cNvPicPr>
          <p:nvPr/>
        </p:nvPicPr>
        <p:blipFill>
          <a:blip r:embed="rId3"/>
          <a:stretch>
            <a:fillRect/>
          </a:stretch>
        </p:blipFill>
        <p:spPr>
          <a:xfrm>
            <a:off x="788894" y="2824857"/>
            <a:ext cx="9693576" cy="2327246"/>
          </a:xfrm>
          <a:prstGeom prst="rect">
            <a:avLst/>
          </a:prstGeom>
        </p:spPr>
      </p:pic>
    </p:spTree>
    <p:extLst>
      <p:ext uri="{BB962C8B-B14F-4D97-AF65-F5344CB8AC3E}">
        <p14:creationId xmlns:p14="http://schemas.microsoft.com/office/powerpoint/2010/main" val="350525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ruimte</a:t>
            </a:r>
          </a:p>
        </p:txBody>
      </p:sp>
      <p:sp>
        <p:nvSpPr>
          <p:cNvPr id="3" name="Tijdelijke aanduiding voor inhoud 2"/>
          <p:cNvSpPr>
            <a:spLocks noGrp="1"/>
          </p:cNvSpPr>
          <p:nvPr>
            <p:ph idx="1"/>
          </p:nvPr>
        </p:nvSpPr>
        <p:spPr>
          <a:xfrm>
            <a:off x="2231136" y="2638044"/>
            <a:ext cx="6835591" cy="3582452"/>
          </a:xfrm>
        </p:spPr>
        <p:txBody>
          <a:bodyPr>
            <a:normAutofit fontScale="92500" lnSpcReduction="20000"/>
          </a:bodyPr>
          <a:lstStyle/>
          <a:p>
            <a:pPr marL="0" indent="0">
              <a:buNone/>
            </a:pPr>
            <a:r>
              <a:rPr lang="nl-NL" dirty="0"/>
              <a:t>Snijbloemen en Vruchtgroente</a:t>
            </a:r>
          </a:p>
          <a:p>
            <a:pPr marL="0" indent="0">
              <a:buNone/>
            </a:pPr>
            <a:r>
              <a:rPr lang="nl-NL" dirty="0"/>
              <a:t>Van gewassen die over een lange oogstperiode geoogst kunnen worden kan een groot oppervlak in een keer geplant of gevuld worden. </a:t>
            </a:r>
          </a:p>
          <a:p>
            <a:pPr marL="0" indent="0">
              <a:buNone/>
            </a:pPr>
            <a:endParaRPr lang="nl-NL" dirty="0"/>
          </a:p>
          <a:p>
            <a:pPr marL="0" indent="0">
              <a:buNone/>
            </a:pPr>
            <a:r>
              <a:rPr lang="nl-NL" dirty="0"/>
              <a:t>Potplanten en containerteelt</a:t>
            </a:r>
          </a:p>
          <a:p>
            <a:pPr marL="0" indent="0">
              <a:buNone/>
            </a:pPr>
            <a:r>
              <a:rPr lang="nl-NL" dirty="0"/>
              <a:t>Bij gewassen met een kort oogsttraject moet je echter voorzichtig zijn, omdat dan door een te late oogst de kwaliteit van het product te wensen overlaat of dat de markt de grootte hoeveelheid niet in één keer aankan. Je poot vaak in diverse tijdsblokken, bijvoorbeeld elke week of maand een afdeling vol.</a:t>
            </a:r>
          </a:p>
          <a:p>
            <a:pPr marL="0" indent="0">
              <a:buNone/>
            </a:pP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683" y="3796529"/>
            <a:ext cx="2486332" cy="2225267"/>
          </a:xfrm>
          <a:prstGeom prst="rect">
            <a:avLst/>
          </a:prstGeom>
        </p:spPr>
      </p:pic>
    </p:spTree>
    <p:extLst>
      <p:ext uri="{BB962C8B-B14F-4D97-AF65-F5344CB8AC3E}">
        <p14:creationId xmlns:p14="http://schemas.microsoft.com/office/powerpoint/2010/main" val="16674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Optimale ruimtebenutting</a:t>
            </a:r>
          </a:p>
        </p:txBody>
      </p:sp>
      <p:sp>
        <p:nvSpPr>
          <p:cNvPr id="3" name="Tijdelijke aanduiding voor inhoud 2"/>
          <p:cNvSpPr>
            <a:spLocks noGrp="1"/>
          </p:cNvSpPr>
          <p:nvPr>
            <p:ph idx="1"/>
          </p:nvPr>
        </p:nvSpPr>
        <p:spPr>
          <a:xfrm>
            <a:off x="2231136" y="2638044"/>
            <a:ext cx="6835591" cy="3582452"/>
          </a:xfrm>
        </p:spPr>
        <p:txBody>
          <a:bodyPr>
            <a:normAutofit lnSpcReduction="10000"/>
          </a:bodyPr>
          <a:lstStyle/>
          <a:p>
            <a:r>
              <a:rPr lang="nl-NL" dirty="0"/>
              <a:t>Zo weinig mogelijk leegstand van kassen</a:t>
            </a:r>
          </a:p>
          <a:p>
            <a:pPr lvl="1"/>
            <a:r>
              <a:rPr lang="nl-NL" dirty="0"/>
              <a:t>Opbrengstderving omdat vaste kosten gewoon doorgaan.</a:t>
            </a:r>
          </a:p>
          <a:p>
            <a:pPr lvl="1"/>
            <a:endParaRPr lang="nl-NL" dirty="0"/>
          </a:p>
          <a:p>
            <a:r>
              <a:rPr lang="nl-NL" dirty="0"/>
              <a:t>Tegenwoordig een planmatige bedrijfsvoering, vroeger vaak sprake van een gevoelsmatige aanpak Waarom?</a:t>
            </a:r>
          </a:p>
          <a:p>
            <a:pPr lvl="1"/>
            <a:r>
              <a:rPr lang="nl-NL" dirty="0"/>
              <a:t>Kosten productiemiddelen gestegen en de arbeidsverdeling over het jaar te optimaliseren.</a:t>
            </a:r>
          </a:p>
          <a:p>
            <a:pPr lvl="1"/>
            <a:r>
              <a:rPr lang="nl-NL" dirty="0"/>
              <a:t>Aanschaf plantmateriaal moet ruim van tevoren</a:t>
            </a:r>
          </a:p>
        </p:txBody>
      </p:sp>
      <p:pic>
        <p:nvPicPr>
          <p:cNvPr id="4" name="Afbeelding 3"/>
          <p:cNvPicPr>
            <a:picLocks noChangeAspect="1"/>
          </p:cNvPicPr>
          <p:nvPr/>
        </p:nvPicPr>
        <p:blipFill>
          <a:blip r:embed="rId3"/>
          <a:stretch>
            <a:fillRect/>
          </a:stretch>
        </p:blipFill>
        <p:spPr>
          <a:xfrm>
            <a:off x="9084046" y="4791075"/>
            <a:ext cx="2821158" cy="1188721"/>
          </a:xfrm>
          <a:prstGeom prst="rect">
            <a:avLst/>
          </a:prstGeom>
          <a:effectLst>
            <a:softEdge rad="228600"/>
          </a:effectLst>
        </p:spPr>
      </p:pic>
    </p:spTree>
    <p:extLst>
      <p:ext uri="{BB962C8B-B14F-4D97-AF65-F5344CB8AC3E}">
        <p14:creationId xmlns:p14="http://schemas.microsoft.com/office/powerpoint/2010/main" val="37025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Technische ruimtebenutting</a:t>
            </a:r>
          </a:p>
        </p:txBody>
      </p:sp>
      <p:sp>
        <p:nvSpPr>
          <p:cNvPr id="3" name="Tijdelijke aanduiding voor inhoud 2"/>
          <p:cNvSpPr>
            <a:spLocks noGrp="1"/>
          </p:cNvSpPr>
          <p:nvPr>
            <p:ph idx="1"/>
          </p:nvPr>
        </p:nvSpPr>
        <p:spPr>
          <a:xfrm>
            <a:off x="2231136" y="2638044"/>
            <a:ext cx="6835591" cy="3582452"/>
          </a:xfrm>
        </p:spPr>
        <p:txBody>
          <a:bodyPr>
            <a:normAutofit fontScale="92500" lnSpcReduction="20000"/>
          </a:bodyPr>
          <a:lstStyle/>
          <a:p>
            <a:pPr marL="0" indent="0">
              <a:buNone/>
            </a:pPr>
            <a:r>
              <a:rPr lang="nl-NL" dirty="0"/>
              <a:t>Dit is het percentage tabletoppervlak (netto kasoppervlak) ten opzichte van het kasoppervlak (bruto kasoppervlak).</a:t>
            </a:r>
          </a:p>
          <a:p>
            <a:pPr marL="0" indent="0">
              <a:buNone/>
            </a:pPr>
            <a:r>
              <a:rPr lang="nl-NL" dirty="0"/>
              <a:t>Een kas met vaste tabletten heeft meestal een technische ruimtebenutting van ongeveer 65-70%.</a:t>
            </a:r>
          </a:p>
          <a:p>
            <a:pPr marL="0" indent="0">
              <a:buNone/>
            </a:pPr>
            <a:r>
              <a:rPr lang="nl-NL" dirty="0"/>
              <a:t>Een kas met grondbedden, betonvloeren, roltafels of rolcontainers heeft een hogere technische ruimtebenutting van 80-90%. </a:t>
            </a:r>
          </a:p>
          <a:p>
            <a:pPr marL="0" indent="0">
              <a:buNone/>
            </a:pPr>
            <a:r>
              <a:rPr lang="nl-NL" dirty="0"/>
              <a:t>Ons voorbeeldbedrijf heeft een kasoppervlak van 8.640 m2 en een tafeloppervlak van 7.192 m2. De technische ruimtebenutting is dan 7192/8.640x100%= 83,2%</a:t>
            </a:r>
          </a:p>
          <a:p>
            <a:pPr marL="0" indent="0">
              <a:buNone/>
            </a:pPr>
            <a:endParaRPr lang="nl-NL" dirty="0"/>
          </a:p>
        </p:txBody>
      </p:sp>
      <p:pic>
        <p:nvPicPr>
          <p:cNvPr id="4" name="Afbeelding 3"/>
          <p:cNvPicPr>
            <a:picLocks noChangeAspect="1"/>
          </p:cNvPicPr>
          <p:nvPr/>
        </p:nvPicPr>
        <p:blipFill>
          <a:blip r:embed="rId3"/>
          <a:stretch>
            <a:fillRect/>
          </a:stretch>
        </p:blipFill>
        <p:spPr>
          <a:xfrm>
            <a:off x="9205498" y="4627755"/>
            <a:ext cx="2785780" cy="1454993"/>
          </a:xfrm>
          <a:prstGeom prst="rect">
            <a:avLst/>
          </a:prstGeom>
        </p:spPr>
      </p:pic>
    </p:spTree>
    <p:extLst>
      <p:ext uri="{BB962C8B-B14F-4D97-AF65-F5344CB8AC3E}">
        <p14:creationId xmlns:p14="http://schemas.microsoft.com/office/powerpoint/2010/main" val="27512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Technische ruimtebenutting</a:t>
            </a:r>
          </a:p>
        </p:txBody>
      </p:sp>
      <p:pic>
        <p:nvPicPr>
          <p:cNvPr id="5" name="Tijdelijke aanduiding voor inhoud 4">
            <a:extLst>
              <a:ext uri="{FF2B5EF4-FFF2-40B4-BE49-F238E27FC236}">
                <a16:creationId xmlns:a16="http://schemas.microsoft.com/office/drawing/2014/main" id="{41B09B59-F616-45C6-B3F3-A1BDB9F6A0A6}"/>
              </a:ext>
            </a:extLst>
          </p:cNvPr>
          <p:cNvPicPr>
            <a:picLocks noGrp="1" noChangeAspect="1"/>
          </p:cNvPicPr>
          <p:nvPr>
            <p:ph idx="1"/>
          </p:nvPr>
        </p:nvPicPr>
        <p:blipFill>
          <a:blip r:embed="rId3"/>
          <a:stretch>
            <a:fillRect/>
          </a:stretch>
        </p:blipFill>
        <p:spPr>
          <a:xfrm>
            <a:off x="2771334" y="2311529"/>
            <a:ext cx="6344529" cy="4299407"/>
          </a:xfrm>
          <a:prstGeom prst="rect">
            <a:avLst/>
          </a:prstGeom>
        </p:spPr>
      </p:pic>
    </p:spTree>
    <p:extLst>
      <p:ext uri="{BB962C8B-B14F-4D97-AF65-F5344CB8AC3E}">
        <p14:creationId xmlns:p14="http://schemas.microsoft.com/office/powerpoint/2010/main" val="411787258"/>
      </p:ext>
    </p:extLst>
  </p:cSld>
  <p:clrMapOvr>
    <a:masterClrMapping/>
  </p:clrMapOvr>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336E32-20BE-4AEE-AFB8-F6CE17CB2813}"/>
</file>

<file path=customXml/itemProps2.xml><?xml version="1.0" encoding="utf-8"?>
<ds:datastoreItem xmlns:ds="http://schemas.openxmlformats.org/officeDocument/2006/customXml" ds:itemID="{9595E054-A4D1-494E-8569-2006FB09F6F4}">
  <ds:schemaRefs>
    <ds:schemaRef ds:uri="http://schemas.openxmlformats.org/package/2006/metadata/core-properties"/>
    <ds:schemaRef ds:uri="http://schemas.microsoft.com/office/2006/documentManagement/types"/>
    <ds:schemaRef ds:uri="915d7cad-3e71-4cea-95bb-ac32222adf06"/>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s>
</ds:datastoreItem>
</file>

<file path=customXml/itemProps3.xml><?xml version="1.0" encoding="utf-8"?>
<ds:datastoreItem xmlns:ds="http://schemas.openxmlformats.org/officeDocument/2006/customXml" ds:itemID="{B65929FC-507C-4225-ADC4-799D2B4F0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Achtergroen PP van zone</Template>
  <TotalTime>188</TotalTime>
  <Words>822</Words>
  <Application>Microsoft Office PowerPoint</Application>
  <PresentationFormat>Breedbeeld</PresentationFormat>
  <Paragraphs>85</Paragraphs>
  <Slides>18</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Calibri</vt:lpstr>
      <vt:lpstr>Achtergroen PP van zone</vt:lpstr>
      <vt:lpstr>PowerPoint-presentatie</vt:lpstr>
      <vt:lpstr>Teelttechnisch management</vt:lpstr>
      <vt:lpstr>Planning</vt:lpstr>
      <vt:lpstr>Terugblik</vt:lpstr>
      <vt:lpstr>Terugblik</vt:lpstr>
      <vt:lpstr>Planning en ruimte</vt:lpstr>
      <vt:lpstr>Optimale ruimtebenutting</vt:lpstr>
      <vt:lpstr>Technische ruimtebenutting</vt:lpstr>
      <vt:lpstr>Technische ruimtebenutting</vt:lpstr>
      <vt:lpstr>Optimale ruimtebenutting</vt:lpstr>
      <vt:lpstr>Het begrip weekm2 </vt:lpstr>
      <vt:lpstr>MAXIMAAL AANTAL PLANTEN</vt:lpstr>
      <vt:lpstr>Organisatorische ruimtebenutting</vt:lpstr>
      <vt:lpstr>Organisatorische ruimtebenutting</vt:lpstr>
      <vt:lpstr>Organisatorische ruimtebenutting</vt:lpstr>
      <vt:lpstr>Organisatorische ruimtebenutting</vt:lpstr>
      <vt:lpstr>Organisatorische ruimtebenutting</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5</cp:revision>
  <dcterms:created xsi:type="dcterms:W3CDTF">2021-01-11T10:50:43Z</dcterms:created>
  <dcterms:modified xsi:type="dcterms:W3CDTF">2023-01-23T11:43:30Z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